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861" r:id="rId2"/>
    <p:sldId id="1139" r:id="rId3"/>
    <p:sldId id="1153" r:id="rId4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9" autoAdjust="0"/>
    <p:restoredTop sz="82480" autoAdjust="0"/>
  </p:normalViewPr>
  <p:slideViewPr>
    <p:cSldViewPr>
      <p:cViewPr varScale="1">
        <p:scale>
          <a:sx n="207" d="100"/>
          <a:sy n="207" d="100"/>
        </p:scale>
        <p:origin x="184" y="30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0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9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4:2-6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(Part B)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38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Continue steadfastly in prayer, being watchful in it with thanksgiving.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 the same time, pray also for us, that God may open to us a door for the word, to declare the mystery of Christ, on account of which I am in prison —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that I may make it clear, which is how I ought to speak. </a:t>
            </a:r>
            <a:endParaRPr lang="en-AU" sz="30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30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Walk in wisdom toward outsiders, making the best use of the time.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 your speech always be gracious, seasoned with salt, so that you may know how you ought to answer each person.</a:t>
            </a:r>
            <a:r>
              <a:rPr lang="en-AU" sz="3000" dirty="0">
                <a:solidFill>
                  <a:schemeClr val="bg1"/>
                </a:solidFill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3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19" y="0"/>
            <a:ext cx="9139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Christian, How should I now relate to people of the world?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-1" y="323672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Christians blend in with the world, and don’t appear to be any different;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cut themselves off from the world, and rarely engage with ‘outsiders’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755576" y="2609240"/>
            <a:ext cx="748883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Walk in wisdom toward outsiders, making the best use of the time.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10A356-C8CB-1F4B-A5D1-C1E675C8D50F}"/>
              </a:ext>
            </a:extLst>
          </p:cNvPr>
          <p:cNvSpPr txBox="1"/>
          <p:nvPr/>
        </p:nvSpPr>
        <p:spPr>
          <a:xfrm>
            <a:off x="7442" y="1283976"/>
            <a:ext cx="1323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D54EE8-D3E2-1442-A2E1-A2CF8495ACDC}"/>
              </a:ext>
            </a:extLst>
          </p:cNvPr>
          <p:cNvSpPr txBox="1"/>
          <p:nvPr/>
        </p:nvSpPr>
        <p:spPr>
          <a:xfrm>
            <a:off x="1114424" y="1299365"/>
            <a:ext cx="802957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are not saved, are outsiders.  Have not received the mystery of Christ.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331B3F-2A03-2F44-8A52-BD93CA82E8A1}"/>
              </a:ext>
            </a:extLst>
          </p:cNvPr>
          <p:cNvSpPr txBox="1"/>
          <p:nvPr/>
        </p:nvSpPr>
        <p:spPr>
          <a:xfrm>
            <a:off x="7441" y="1546092"/>
            <a:ext cx="913655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only by the mercy of God that we are no longer “outsiders”.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Someone lovingly revealed to us, the mystery of Christ.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950F5-53F8-6346-8894-04EBF1DD63CE}"/>
              </a:ext>
            </a:extLst>
          </p:cNvPr>
          <p:cNvSpPr txBox="1"/>
          <p:nvPr/>
        </p:nvSpPr>
        <p:spPr>
          <a:xfrm>
            <a:off x="298" y="855351"/>
            <a:ext cx="91392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the sick who need a doctor.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engage with non-believers to share Christ.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52A7E7-FA19-0741-BDC8-72D18AA5F67C}"/>
              </a:ext>
            </a:extLst>
          </p:cNvPr>
          <p:cNvSpPr txBox="1"/>
          <p:nvPr/>
        </p:nvSpPr>
        <p:spPr>
          <a:xfrm>
            <a:off x="7442" y="3290743"/>
            <a:ext cx="91365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reclaim the time we have, to use this time to share Jesus with outsiders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B773E1-0CE7-3842-8316-882686D10987}"/>
              </a:ext>
            </a:extLst>
          </p:cNvPr>
          <p:cNvSpPr txBox="1"/>
          <p:nvPr/>
        </p:nvSpPr>
        <p:spPr>
          <a:xfrm>
            <a:off x="7442" y="3001417"/>
            <a:ext cx="71568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holding off the return of Jesus, to give people time to repent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076A01-AD9F-7541-B3C6-E532C721BEF9}"/>
              </a:ext>
            </a:extLst>
          </p:cNvPr>
          <p:cNvSpPr txBox="1"/>
          <p:nvPr/>
        </p:nvSpPr>
        <p:spPr>
          <a:xfrm>
            <a:off x="1488" y="2150269"/>
            <a:ext cx="91395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en-A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5C10F3-C7AA-AF49-ADDB-0BD2CD43C89F}"/>
              </a:ext>
            </a:extLst>
          </p:cNvPr>
          <p:cNvSpPr txBox="1"/>
          <p:nvPr/>
        </p:nvSpPr>
        <p:spPr>
          <a:xfrm>
            <a:off x="13579" y="3597589"/>
            <a:ext cx="91365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life/work/play, notice when God opens a door for the Word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881547-4F5A-3349-A98B-F555ED73C3AC}"/>
              </a:ext>
            </a:extLst>
          </p:cNvPr>
          <p:cNvSpPr/>
          <p:nvPr/>
        </p:nvSpPr>
        <p:spPr>
          <a:xfrm>
            <a:off x="899592" y="3924191"/>
            <a:ext cx="6509345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your speech always be gracious, seasoned with salt, so that you may know how you ought to answer each person.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6467EC-05A7-4049-BF34-20428D6F2812}"/>
              </a:ext>
            </a:extLst>
          </p:cNvPr>
          <p:cNvSpPr txBox="1"/>
          <p:nvPr/>
        </p:nvSpPr>
        <p:spPr>
          <a:xfrm>
            <a:off x="13579" y="4561084"/>
            <a:ext cx="9136558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gracious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we interact with outsiders, and share Christ with them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interesting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nice.  The Gospel isn’t ‘bland’.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genuine.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Not about having a “set evangelism spiel”.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 from your heart, your experience of Salvation in Christ.</a:t>
            </a:r>
          </a:p>
        </p:txBody>
      </p:sp>
    </p:spTree>
    <p:extLst>
      <p:ext uri="{BB962C8B-B14F-4D97-AF65-F5344CB8AC3E}">
        <p14:creationId xmlns:p14="http://schemas.microsoft.com/office/powerpoint/2010/main" val="37981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35" grpId="0" animBg="1"/>
      <p:bldP spid="8" grpId="0"/>
      <p:bldP spid="9" grpId="0" uiExpand="1" build="p"/>
      <p:bldP spid="10" grpId="0" uiExpand="1"/>
      <p:bldP spid="11" grpId="0"/>
      <p:bldP spid="12" grpId="0" uiExpand="1"/>
      <p:bldP spid="14" grpId="0"/>
      <p:bldP spid="15" grpId="0"/>
      <p:bldP spid="17" grpId="0" uiExpand="1"/>
      <p:bldP spid="18" grpId="0" animBg="1"/>
      <p:bldP spid="19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142623</TotalTime>
  <Words>366</Words>
  <Application>Microsoft Macintosh PowerPoint</Application>
  <PresentationFormat>On-screen Show (16:10)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2348</cp:revision>
  <cp:lastPrinted>2022-01-01T00:34:10Z</cp:lastPrinted>
  <dcterms:created xsi:type="dcterms:W3CDTF">2016-11-04T06:28:01Z</dcterms:created>
  <dcterms:modified xsi:type="dcterms:W3CDTF">2022-01-08T06:38:08Z</dcterms:modified>
</cp:coreProperties>
</file>